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1" r:id="rId2"/>
    <p:sldId id="264" r:id="rId3"/>
    <p:sldId id="265" r:id="rId4"/>
    <p:sldId id="256" r:id="rId5"/>
    <p:sldId id="262" r:id="rId6"/>
    <p:sldId id="263" r:id="rId7"/>
    <p:sldId id="260" r:id="rId8"/>
    <p:sldId id="257" r:id="rId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2010" autoAdjust="0"/>
  </p:normalViewPr>
  <p:slideViewPr>
    <p:cSldViewPr snapToGrid="0" snapToObjects="1">
      <p:cViewPr varScale="1">
        <p:scale>
          <a:sx n="102" d="100"/>
          <a:sy n="102" d="100"/>
        </p:scale>
        <p:origin x="243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C811A-75CB-4EBE-99BF-1E6AFEB51250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8C52B3-13E8-4ACD-ABB6-71FB913A1C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7971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two slides are used to be duplicated, don’t edit them.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52B3-13E8-4ACD-ABB6-71FB913A1C3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111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16/01/2024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Students: Daniele Sinigaglia &amp; Vicente Castro</a:t>
            </a:r>
          </a:p>
          <a:p>
            <a:pPr algn="ctr"/>
            <a:r>
              <a:rPr lang="en-US" dirty="0"/>
              <a:t>Group Name: Blow Your Hat</a:t>
            </a:r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HAEAI project: </a:t>
            </a:r>
            <a:r>
              <a:rPr lang="it-IT" dirty="0" err="1"/>
              <a:t>JustFruit</a:t>
            </a:r>
            <a:r>
              <a:rPr lang="it-IT" dirty="0"/>
              <a:t> </a:t>
            </a:r>
            <a:r>
              <a:rPr lang="it-IT" dirty="0" err="1"/>
              <a:t>TowerAI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Customer Needs:</a:t>
            </a:r>
            <a:r>
              <a:rPr lang="en-US" i="1" dirty="0"/>
              <a:t> (e.g. Machine learning can be used to identify fruit based on its characteristics)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Target is </a:t>
            </a:r>
            <a:r>
              <a:rPr lang="en-US" b="1" dirty="0"/>
              <a:t>qualitative</a:t>
            </a:r>
            <a:r>
              <a:rPr lang="en-US" dirty="0"/>
              <a:t>: classification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Dataset questions: 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N</a:t>
            </a:r>
            <a:r>
              <a:rPr lang="it-IT" dirty="0"/>
              <a:t>° </a:t>
            </a:r>
            <a:r>
              <a:rPr lang="en-US" dirty="0"/>
              <a:t>of samples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N°</a:t>
            </a:r>
            <a:r>
              <a:rPr lang="en-US" dirty="0"/>
              <a:t> of variables/type of variables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Prospective: Formalize the experimental design: inclusion/exclusion of criteria that define the </a:t>
            </a:r>
            <a:r>
              <a:rPr lang="en-US" b="1" dirty="0"/>
              <a:t>acquisition </a:t>
            </a:r>
            <a:r>
              <a:rPr lang="en-US" dirty="0"/>
              <a:t>of dataset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Retrospective: Formalize the experimental design: inclusion/exclusion of criteria that define the </a:t>
            </a:r>
            <a:r>
              <a:rPr lang="en-US" b="1" dirty="0"/>
              <a:t>selection </a:t>
            </a:r>
            <a:r>
              <a:rPr lang="en-US" dirty="0"/>
              <a:t>of dataset</a:t>
            </a:r>
          </a:p>
          <a:p>
            <a:pPr lvl="1" indent="0">
              <a:buNone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0848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(Continue)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Project objectives </a:t>
            </a:r>
            <a:r>
              <a:rPr lang="en-US" i="1" dirty="0"/>
              <a:t>(e.g. supermarket’s efficiency)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Required learning dataset (specifically input/output dataset)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Warn the customer that the learned algorithm may not work on new data acquired under different condition.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88811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Technical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71484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Ethic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9591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154</TotalTime>
  <Words>207</Words>
  <Application>Microsoft Office PowerPoint</Application>
  <PresentationFormat>Presentazione su schermo (4:3)</PresentationFormat>
  <Paragraphs>28</Paragraphs>
  <Slides>8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Calibri</vt:lpstr>
      <vt:lpstr>Wingdings</vt:lpstr>
      <vt:lpstr>POLI</vt:lpstr>
      <vt:lpstr>Titolo presentazione sottotitolo</vt:lpstr>
      <vt:lpstr>Introduction</vt:lpstr>
      <vt:lpstr>Introduction (Continue)</vt:lpstr>
      <vt:lpstr>Business</vt:lpstr>
      <vt:lpstr>Technical</vt:lpstr>
      <vt:lpstr>Ethic</vt:lpstr>
      <vt:lpstr>Firma convenzione  Politecnico di Milano e Veneranda Fabbrica del Duomo di Milano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Daniele Sinigaglia</cp:lastModifiedBy>
  <cp:revision>27</cp:revision>
  <dcterms:created xsi:type="dcterms:W3CDTF">2015-05-26T12:27:57Z</dcterms:created>
  <dcterms:modified xsi:type="dcterms:W3CDTF">2024-01-16T17:04:28Z</dcterms:modified>
</cp:coreProperties>
</file>